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ubTitle" sz="quarter" idx="1"/>
          </p:nvPr>
        </p:nvSpPr>
        <p:spPr>
          <a:xfrm>
            <a:off x="6518735" y="4287162"/>
            <a:ext cx="12414989" cy="5141676"/>
          </a:xfrm>
          <a:prstGeom prst="rect">
            <a:avLst/>
          </a:prstGeom>
        </p:spPr>
        <p:txBody>
          <a:bodyPr/>
          <a:lstStyle/>
          <a:p>
            <a:pPr>
              <a:defRPr sz="7400">
                <a:latin typeface="Adobe 黑体 Std R"/>
                <a:ea typeface="Adobe 黑体 Std R"/>
                <a:cs typeface="Adobe 黑体 Std R"/>
                <a:sym typeface="Adobe 黑体 Std R"/>
              </a:defRPr>
            </a:pPr>
            <a:r>
              <a:t>Unit: Exploring Film Form</a:t>
            </a:r>
          </a:p>
          <a:p>
            <a:pPr>
              <a:defRPr sz="7400">
                <a:latin typeface="Adobe 黑体 Std R"/>
                <a:ea typeface="Adobe 黑体 Std R"/>
                <a:cs typeface="Adobe 黑体 Std R"/>
                <a:sym typeface="Adobe 黑体 Std R"/>
              </a:defRPr>
            </a:pPr>
            <a:r>
              <a:t>Lesson 2</a:t>
            </a:r>
          </a:p>
          <a:p>
            <a:pPr>
              <a:defRPr sz="7400">
                <a:latin typeface="Adobe 黑体 Std R"/>
                <a:ea typeface="Adobe 黑体 Std R"/>
                <a:cs typeface="Adobe 黑体 Std R"/>
                <a:sym typeface="Adobe 黑体 Std R"/>
              </a:defRPr>
            </a:pPr>
            <a:r>
              <a:t>Your Name</a:t>
            </a:r>
          </a:p>
        </p:txBody>
      </p:sp>
      <p:pic>
        <p:nvPicPr>
          <p:cNvPr id="120" name="c700x420-filtered.jpeg"/>
          <p:cNvPicPr>
            <a:picLocks noChangeAspect="1"/>
          </p:cNvPicPr>
          <p:nvPr/>
        </p:nvPicPr>
        <p:blipFill>
          <a:blip r:embed="rId2">
            <a:alphaModFix amt="78437"/>
            <a:extLst/>
          </a:blip>
          <a:srcRect l="9184" t="5921" r="11083" b="1022"/>
          <a:stretch>
            <a:fillRect/>
          </a:stretch>
        </p:blipFill>
        <p:spPr>
          <a:xfrm>
            <a:off x="562477" y="1613547"/>
            <a:ext cx="2952614" cy="2067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94" fill="norm" stroke="1" extrusionOk="0">
                <a:moveTo>
                  <a:pt x="11135" y="0"/>
                </a:moveTo>
                <a:cubicBezTo>
                  <a:pt x="11126" y="-1"/>
                  <a:pt x="11108" y="40"/>
                  <a:pt x="11068" y="115"/>
                </a:cubicBezTo>
                <a:cubicBezTo>
                  <a:pt x="10985" y="271"/>
                  <a:pt x="10758" y="240"/>
                  <a:pt x="10827" y="82"/>
                </a:cubicBezTo>
                <a:cubicBezTo>
                  <a:pt x="10846" y="39"/>
                  <a:pt x="10774" y="56"/>
                  <a:pt x="10667" y="120"/>
                </a:cubicBezTo>
                <a:cubicBezTo>
                  <a:pt x="10561" y="183"/>
                  <a:pt x="10454" y="209"/>
                  <a:pt x="10432" y="177"/>
                </a:cubicBezTo>
                <a:cubicBezTo>
                  <a:pt x="10410" y="146"/>
                  <a:pt x="10368" y="117"/>
                  <a:pt x="10339" y="111"/>
                </a:cubicBezTo>
                <a:cubicBezTo>
                  <a:pt x="10311" y="106"/>
                  <a:pt x="10270" y="92"/>
                  <a:pt x="10246" y="82"/>
                </a:cubicBezTo>
                <a:cubicBezTo>
                  <a:pt x="10147" y="41"/>
                  <a:pt x="9743" y="98"/>
                  <a:pt x="9698" y="161"/>
                </a:cubicBezTo>
                <a:cubicBezTo>
                  <a:pt x="9671" y="198"/>
                  <a:pt x="9588" y="192"/>
                  <a:pt x="9515" y="144"/>
                </a:cubicBezTo>
                <a:cubicBezTo>
                  <a:pt x="9416" y="81"/>
                  <a:pt x="9360" y="83"/>
                  <a:pt x="9297" y="157"/>
                </a:cubicBezTo>
                <a:cubicBezTo>
                  <a:pt x="9251" y="211"/>
                  <a:pt x="9190" y="236"/>
                  <a:pt x="9161" y="210"/>
                </a:cubicBezTo>
                <a:cubicBezTo>
                  <a:pt x="9132" y="185"/>
                  <a:pt x="9021" y="144"/>
                  <a:pt x="8914" y="120"/>
                </a:cubicBezTo>
                <a:cubicBezTo>
                  <a:pt x="8757" y="84"/>
                  <a:pt x="8697" y="114"/>
                  <a:pt x="8589" y="276"/>
                </a:cubicBezTo>
                <a:cubicBezTo>
                  <a:pt x="8516" y="387"/>
                  <a:pt x="8432" y="460"/>
                  <a:pt x="8406" y="437"/>
                </a:cubicBezTo>
                <a:cubicBezTo>
                  <a:pt x="8380" y="414"/>
                  <a:pt x="8303" y="440"/>
                  <a:pt x="8232" y="495"/>
                </a:cubicBezTo>
                <a:cubicBezTo>
                  <a:pt x="8009" y="669"/>
                  <a:pt x="7757" y="723"/>
                  <a:pt x="7773" y="594"/>
                </a:cubicBezTo>
                <a:cubicBezTo>
                  <a:pt x="7780" y="545"/>
                  <a:pt x="7715" y="503"/>
                  <a:pt x="7628" y="499"/>
                </a:cubicBezTo>
                <a:cubicBezTo>
                  <a:pt x="7499" y="494"/>
                  <a:pt x="7460" y="541"/>
                  <a:pt x="7416" y="751"/>
                </a:cubicBezTo>
                <a:cubicBezTo>
                  <a:pt x="7376" y="943"/>
                  <a:pt x="7329" y="1009"/>
                  <a:pt x="7222" y="1019"/>
                </a:cubicBezTo>
                <a:cubicBezTo>
                  <a:pt x="6973" y="1043"/>
                  <a:pt x="6883" y="1094"/>
                  <a:pt x="6804" y="1246"/>
                </a:cubicBezTo>
                <a:cubicBezTo>
                  <a:pt x="6756" y="1339"/>
                  <a:pt x="6663" y="1391"/>
                  <a:pt x="6551" y="1386"/>
                </a:cubicBezTo>
                <a:cubicBezTo>
                  <a:pt x="6418" y="1381"/>
                  <a:pt x="6345" y="1437"/>
                  <a:pt x="6258" y="1609"/>
                </a:cubicBezTo>
                <a:cubicBezTo>
                  <a:pt x="6177" y="1771"/>
                  <a:pt x="6110" y="1825"/>
                  <a:pt x="6029" y="1795"/>
                </a:cubicBezTo>
                <a:cubicBezTo>
                  <a:pt x="5935" y="1760"/>
                  <a:pt x="5918" y="1786"/>
                  <a:pt x="5936" y="1943"/>
                </a:cubicBezTo>
                <a:cubicBezTo>
                  <a:pt x="5961" y="2159"/>
                  <a:pt x="5879" y="2442"/>
                  <a:pt x="5808" y="2380"/>
                </a:cubicBezTo>
                <a:cubicBezTo>
                  <a:pt x="5783" y="2358"/>
                  <a:pt x="5716" y="2409"/>
                  <a:pt x="5660" y="2496"/>
                </a:cubicBezTo>
                <a:cubicBezTo>
                  <a:pt x="5605" y="2583"/>
                  <a:pt x="5523" y="2657"/>
                  <a:pt x="5480" y="2657"/>
                </a:cubicBezTo>
                <a:cubicBezTo>
                  <a:pt x="5437" y="2657"/>
                  <a:pt x="5349" y="2784"/>
                  <a:pt x="5283" y="2942"/>
                </a:cubicBezTo>
                <a:cubicBezTo>
                  <a:pt x="5199" y="3144"/>
                  <a:pt x="5146" y="3204"/>
                  <a:pt x="5103" y="3144"/>
                </a:cubicBezTo>
                <a:cubicBezTo>
                  <a:pt x="5005" y="3005"/>
                  <a:pt x="4978" y="3042"/>
                  <a:pt x="4978" y="3317"/>
                </a:cubicBezTo>
                <a:cubicBezTo>
                  <a:pt x="4979" y="3531"/>
                  <a:pt x="4958" y="3579"/>
                  <a:pt x="4853" y="3581"/>
                </a:cubicBezTo>
                <a:cubicBezTo>
                  <a:pt x="4784" y="3582"/>
                  <a:pt x="4730" y="3600"/>
                  <a:pt x="4734" y="3622"/>
                </a:cubicBezTo>
                <a:cubicBezTo>
                  <a:pt x="4739" y="3644"/>
                  <a:pt x="4712" y="3747"/>
                  <a:pt x="4674" y="3849"/>
                </a:cubicBezTo>
                <a:cubicBezTo>
                  <a:pt x="4621" y="3987"/>
                  <a:pt x="4618" y="4062"/>
                  <a:pt x="4665" y="4142"/>
                </a:cubicBezTo>
                <a:cubicBezTo>
                  <a:pt x="4714" y="4225"/>
                  <a:pt x="4700" y="4282"/>
                  <a:pt x="4604" y="4377"/>
                </a:cubicBezTo>
                <a:cubicBezTo>
                  <a:pt x="4535" y="4446"/>
                  <a:pt x="4456" y="4483"/>
                  <a:pt x="4430" y="4460"/>
                </a:cubicBezTo>
                <a:cubicBezTo>
                  <a:pt x="4404" y="4437"/>
                  <a:pt x="4383" y="4453"/>
                  <a:pt x="4383" y="4497"/>
                </a:cubicBezTo>
                <a:cubicBezTo>
                  <a:pt x="4383" y="4541"/>
                  <a:pt x="4409" y="4600"/>
                  <a:pt x="4441" y="4629"/>
                </a:cubicBezTo>
                <a:cubicBezTo>
                  <a:pt x="4482" y="4665"/>
                  <a:pt x="4483" y="4718"/>
                  <a:pt x="4438" y="4794"/>
                </a:cubicBezTo>
                <a:cubicBezTo>
                  <a:pt x="4403" y="4855"/>
                  <a:pt x="4387" y="4934"/>
                  <a:pt x="4404" y="4971"/>
                </a:cubicBezTo>
                <a:cubicBezTo>
                  <a:pt x="4420" y="5009"/>
                  <a:pt x="4351" y="5166"/>
                  <a:pt x="4250" y="5322"/>
                </a:cubicBezTo>
                <a:cubicBezTo>
                  <a:pt x="4093" y="5565"/>
                  <a:pt x="4067" y="5657"/>
                  <a:pt x="4081" y="5958"/>
                </a:cubicBezTo>
                <a:cubicBezTo>
                  <a:pt x="4094" y="6227"/>
                  <a:pt x="4070" y="6349"/>
                  <a:pt x="3977" y="6490"/>
                </a:cubicBezTo>
                <a:cubicBezTo>
                  <a:pt x="3910" y="6591"/>
                  <a:pt x="3829" y="6654"/>
                  <a:pt x="3797" y="6626"/>
                </a:cubicBezTo>
                <a:cubicBezTo>
                  <a:pt x="3760" y="6594"/>
                  <a:pt x="3756" y="6647"/>
                  <a:pt x="3782" y="6770"/>
                </a:cubicBezTo>
                <a:cubicBezTo>
                  <a:pt x="3863" y="7149"/>
                  <a:pt x="3863" y="7333"/>
                  <a:pt x="3782" y="7377"/>
                </a:cubicBezTo>
                <a:cubicBezTo>
                  <a:pt x="3687" y="7429"/>
                  <a:pt x="3672" y="7575"/>
                  <a:pt x="3765" y="7546"/>
                </a:cubicBezTo>
                <a:cubicBezTo>
                  <a:pt x="3800" y="7535"/>
                  <a:pt x="3841" y="7568"/>
                  <a:pt x="3855" y="7620"/>
                </a:cubicBezTo>
                <a:cubicBezTo>
                  <a:pt x="3881" y="7720"/>
                  <a:pt x="3569" y="7993"/>
                  <a:pt x="3515" y="7917"/>
                </a:cubicBezTo>
                <a:cubicBezTo>
                  <a:pt x="3499" y="7894"/>
                  <a:pt x="3392" y="7911"/>
                  <a:pt x="3280" y="7954"/>
                </a:cubicBezTo>
                <a:cubicBezTo>
                  <a:pt x="3168" y="7998"/>
                  <a:pt x="3067" y="8007"/>
                  <a:pt x="3051" y="7971"/>
                </a:cubicBezTo>
                <a:cubicBezTo>
                  <a:pt x="3035" y="7935"/>
                  <a:pt x="2938" y="7932"/>
                  <a:pt x="2836" y="7963"/>
                </a:cubicBezTo>
                <a:cubicBezTo>
                  <a:pt x="2650" y="8020"/>
                  <a:pt x="2287" y="7999"/>
                  <a:pt x="2238" y="7930"/>
                </a:cubicBezTo>
                <a:cubicBezTo>
                  <a:pt x="2224" y="7909"/>
                  <a:pt x="2156" y="7936"/>
                  <a:pt x="2090" y="7987"/>
                </a:cubicBezTo>
                <a:cubicBezTo>
                  <a:pt x="2024" y="8039"/>
                  <a:pt x="1931" y="8083"/>
                  <a:pt x="1884" y="8091"/>
                </a:cubicBezTo>
                <a:cubicBezTo>
                  <a:pt x="1837" y="8098"/>
                  <a:pt x="1690" y="8149"/>
                  <a:pt x="1556" y="8202"/>
                </a:cubicBezTo>
                <a:cubicBezTo>
                  <a:pt x="1423" y="8255"/>
                  <a:pt x="1288" y="8275"/>
                  <a:pt x="1257" y="8247"/>
                </a:cubicBezTo>
                <a:cubicBezTo>
                  <a:pt x="1226" y="8220"/>
                  <a:pt x="1110" y="8241"/>
                  <a:pt x="999" y="8293"/>
                </a:cubicBezTo>
                <a:cubicBezTo>
                  <a:pt x="888" y="8345"/>
                  <a:pt x="617" y="8388"/>
                  <a:pt x="398" y="8388"/>
                </a:cubicBezTo>
                <a:lnTo>
                  <a:pt x="0" y="8388"/>
                </a:lnTo>
                <a:lnTo>
                  <a:pt x="29" y="8722"/>
                </a:lnTo>
                <a:cubicBezTo>
                  <a:pt x="46" y="8905"/>
                  <a:pt x="69" y="9143"/>
                  <a:pt x="79" y="9254"/>
                </a:cubicBezTo>
                <a:cubicBezTo>
                  <a:pt x="89" y="9365"/>
                  <a:pt x="163" y="9517"/>
                  <a:pt x="247" y="9592"/>
                </a:cubicBezTo>
                <a:cubicBezTo>
                  <a:pt x="376" y="9708"/>
                  <a:pt x="394" y="9764"/>
                  <a:pt x="357" y="9955"/>
                </a:cubicBezTo>
                <a:cubicBezTo>
                  <a:pt x="329" y="10104"/>
                  <a:pt x="278" y="10182"/>
                  <a:pt x="207" y="10182"/>
                </a:cubicBezTo>
                <a:cubicBezTo>
                  <a:pt x="138" y="10182"/>
                  <a:pt x="93" y="10242"/>
                  <a:pt x="88" y="10343"/>
                </a:cubicBezTo>
                <a:cubicBezTo>
                  <a:pt x="83" y="10432"/>
                  <a:pt x="63" y="10562"/>
                  <a:pt x="41" y="10636"/>
                </a:cubicBezTo>
                <a:cubicBezTo>
                  <a:pt x="15" y="10728"/>
                  <a:pt x="40" y="10801"/>
                  <a:pt x="122" y="10863"/>
                </a:cubicBezTo>
                <a:cubicBezTo>
                  <a:pt x="263" y="10970"/>
                  <a:pt x="355" y="11262"/>
                  <a:pt x="381" y="11688"/>
                </a:cubicBezTo>
                <a:cubicBezTo>
                  <a:pt x="400" y="12020"/>
                  <a:pt x="334" y="12140"/>
                  <a:pt x="209" y="11994"/>
                </a:cubicBezTo>
                <a:cubicBezTo>
                  <a:pt x="165" y="11942"/>
                  <a:pt x="104" y="11921"/>
                  <a:pt x="73" y="11948"/>
                </a:cubicBezTo>
                <a:cubicBezTo>
                  <a:pt x="11" y="12002"/>
                  <a:pt x="29" y="14041"/>
                  <a:pt x="93" y="14259"/>
                </a:cubicBezTo>
                <a:cubicBezTo>
                  <a:pt x="115" y="14332"/>
                  <a:pt x="106" y="14416"/>
                  <a:pt x="73" y="14444"/>
                </a:cubicBezTo>
                <a:cubicBezTo>
                  <a:pt x="0" y="14508"/>
                  <a:pt x="51" y="16503"/>
                  <a:pt x="128" y="16615"/>
                </a:cubicBezTo>
                <a:cubicBezTo>
                  <a:pt x="159" y="16659"/>
                  <a:pt x="154" y="16728"/>
                  <a:pt x="119" y="16788"/>
                </a:cubicBezTo>
                <a:cubicBezTo>
                  <a:pt x="82" y="16852"/>
                  <a:pt x="81" y="16905"/>
                  <a:pt x="117" y="16936"/>
                </a:cubicBezTo>
                <a:cubicBezTo>
                  <a:pt x="149" y="16965"/>
                  <a:pt x="155" y="17078"/>
                  <a:pt x="128" y="17213"/>
                </a:cubicBezTo>
                <a:cubicBezTo>
                  <a:pt x="103" y="17338"/>
                  <a:pt x="103" y="17497"/>
                  <a:pt x="131" y="17568"/>
                </a:cubicBezTo>
                <a:cubicBezTo>
                  <a:pt x="161" y="17644"/>
                  <a:pt x="158" y="17783"/>
                  <a:pt x="122" y="17914"/>
                </a:cubicBezTo>
                <a:cubicBezTo>
                  <a:pt x="77" y="18084"/>
                  <a:pt x="84" y="18160"/>
                  <a:pt x="151" y="18265"/>
                </a:cubicBezTo>
                <a:cubicBezTo>
                  <a:pt x="213" y="18361"/>
                  <a:pt x="218" y="18426"/>
                  <a:pt x="175" y="18488"/>
                </a:cubicBezTo>
                <a:cubicBezTo>
                  <a:pt x="131" y="18550"/>
                  <a:pt x="133" y="18621"/>
                  <a:pt x="177" y="18739"/>
                </a:cubicBezTo>
                <a:cubicBezTo>
                  <a:pt x="219" y="18850"/>
                  <a:pt x="219" y="18920"/>
                  <a:pt x="180" y="18954"/>
                </a:cubicBezTo>
                <a:cubicBezTo>
                  <a:pt x="149" y="18982"/>
                  <a:pt x="136" y="19033"/>
                  <a:pt x="151" y="19069"/>
                </a:cubicBezTo>
                <a:cubicBezTo>
                  <a:pt x="167" y="19106"/>
                  <a:pt x="141" y="19183"/>
                  <a:pt x="93" y="19239"/>
                </a:cubicBezTo>
                <a:cubicBezTo>
                  <a:pt x="17" y="19328"/>
                  <a:pt x="21" y="19361"/>
                  <a:pt x="131" y="19527"/>
                </a:cubicBezTo>
                <a:cubicBezTo>
                  <a:pt x="250" y="19707"/>
                  <a:pt x="254" y="19723"/>
                  <a:pt x="160" y="19870"/>
                </a:cubicBezTo>
                <a:cubicBezTo>
                  <a:pt x="93" y="19975"/>
                  <a:pt x="79" y="20042"/>
                  <a:pt x="122" y="20080"/>
                </a:cubicBezTo>
                <a:cubicBezTo>
                  <a:pt x="157" y="20111"/>
                  <a:pt x="180" y="20196"/>
                  <a:pt x="172" y="20270"/>
                </a:cubicBezTo>
                <a:cubicBezTo>
                  <a:pt x="156" y="20415"/>
                  <a:pt x="320" y="20825"/>
                  <a:pt x="459" y="20988"/>
                </a:cubicBezTo>
                <a:cubicBezTo>
                  <a:pt x="608" y="21163"/>
                  <a:pt x="803" y="21108"/>
                  <a:pt x="865" y="20876"/>
                </a:cubicBezTo>
                <a:cubicBezTo>
                  <a:pt x="910" y="20709"/>
                  <a:pt x="948" y="20678"/>
                  <a:pt x="1054" y="20716"/>
                </a:cubicBezTo>
                <a:cubicBezTo>
                  <a:pt x="1127" y="20742"/>
                  <a:pt x="1202" y="20740"/>
                  <a:pt x="1222" y="20711"/>
                </a:cubicBezTo>
                <a:cubicBezTo>
                  <a:pt x="1242" y="20683"/>
                  <a:pt x="1439" y="20668"/>
                  <a:pt x="1658" y="20678"/>
                </a:cubicBezTo>
                <a:cubicBezTo>
                  <a:pt x="1876" y="20688"/>
                  <a:pt x="2086" y="20668"/>
                  <a:pt x="2125" y="20633"/>
                </a:cubicBezTo>
                <a:cubicBezTo>
                  <a:pt x="2165" y="20598"/>
                  <a:pt x="2299" y="20559"/>
                  <a:pt x="2424" y="20546"/>
                </a:cubicBezTo>
                <a:cubicBezTo>
                  <a:pt x="3130" y="20476"/>
                  <a:pt x="3368" y="20473"/>
                  <a:pt x="3396" y="20538"/>
                </a:cubicBezTo>
                <a:cubicBezTo>
                  <a:pt x="3414" y="20579"/>
                  <a:pt x="3462" y="20571"/>
                  <a:pt x="3507" y="20518"/>
                </a:cubicBezTo>
                <a:cubicBezTo>
                  <a:pt x="3551" y="20466"/>
                  <a:pt x="3588" y="20452"/>
                  <a:pt x="3588" y="20485"/>
                </a:cubicBezTo>
                <a:cubicBezTo>
                  <a:pt x="3588" y="20517"/>
                  <a:pt x="3621" y="20505"/>
                  <a:pt x="3661" y="20460"/>
                </a:cubicBezTo>
                <a:cubicBezTo>
                  <a:pt x="3733" y="20376"/>
                  <a:pt x="4036" y="20378"/>
                  <a:pt x="4134" y="20464"/>
                </a:cubicBezTo>
                <a:cubicBezTo>
                  <a:pt x="4185" y="20509"/>
                  <a:pt x="4859" y="20555"/>
                  <a:pt x="4978" y="20522"/>
                </a:cubicBezTo>
                <a:cubicBezTo>
                  <a:pt x="5009" y="20513"/>
                  <a:pt x="5059" y="20511"/>
                  <a:pt x="5086" y="20518"/>
                </a:cubicBezTo>
                <a:cubicBezTo>
                  <a:pt x="5113" y="20524"/>
                  <a:pt x="5166" y="20469"/>
                  <a:pt x="5205" y="20394"/>
                </a:cubicBezTo>
                <a:cubicBezTo>
                  <a:pt x="5270" y="20266"/>
                  <a:pt x="5285" y="20265"/>
                  <a:pt x="5411" y="20390"/>
                </a:cubicBezTo>
                <a:cubicBezTo>
                  <a:pt x="5586" y="20564"/>
                  <a:pt x="5612" y="20557"/>
                  <a:pt x="5652" y="20344"/>
                </a:cubicBezTo>
                <a:lnTo>
                  <a:pt x="5684" y="20167"/>
                </a:lnTo>
                <a:lnTo>
                  <a:pt x="5817" y="20344"/>
                </a:lnTo>
                <a:cubicBezTo>
                  <a:pt x="5929" y="20493"/>
                  <a:pt x="6018" y="20522"/>
                  <a:pt x="6354" y="20522"/>
                </a:cubicBezTo>
                <a:cubicBezTo>
                  <a:pt x="6697" y="20522"/>
                  <a:pt x="6757" y="20501"/>
                  <a:pt x="6781" y="20373"/>
                </a:cubicBezTo>
                <a:cubicBezTo>
                  <a:pt x="6801" y="20262"/>
                  <a:pt x="6879" y="20212"/>
                  <a:pt x="7085" y="20179"/>
                </a:cubicBezTo>
                <a:cubicBezTo>
                  <a:pt x="7238" y="20155"/>
                  <a:pt x="7394" y="20169"/>
                  <a:pt x="7431" y="20212"/>
                </a:cubicBezTo>
                <a:cubicBezTo>
                  <a:pt x="7475" y="20264"/>
                  <a:pt x="7540" y="20262"/>
                  <a:pt x="7622" y="20200"/>
                </a:cubicBezTo>
                <a:cubicBezTo>
                  <a:pt x="7691" y="20148"/>
                  <a:pt x="7938" y="20108"/>
                  <a:pt x="8171" y="20113"/>
                </a:cubicBezTo>
                <a:cubicBezTo>
                  <a:pt x="8404" y="20118"/>
                  <a:pt x="8625" y="20096"/>
                  <a:pt x="8662" y="20064"/>
                </a:cubicBezTo>
                <a:cubicBezTo>
                  <a:pt x="8698" y="20031"/>
                  <a:pt x="8752" y="19999"/>
                  <a:pt x="8783" y="19998"/>
                </a:cubicBezTo>
                <a:cubicBezTo>
                  <a:pt x="8815" y="19996"/>
                  <a:pt x="8832" y="19940"/>
                  <a:pt x="8824" y="19870"/>
                </a:cubicBezTo>
                <a:cubicBezTo>
                  <a:pt x="8801" y="19674"/>
                  <a:pt x="8961" y="19516"/>
                  <a:pt x="9062" y="19635"/>
                </a:cubicBezTo>
                <a:cubicBezTo>
                  <a:pt x="9107" y="19687"/>
                  <a:pt x="9208" y="19738"/>
                  <a:pt x="9286" y="19750"/>
                </a:cubicBezTo>
                <a:cubicBezTo>
                  <a:pt x="9363" y="19762"/>
                  <a:pt x="9491" y="19829"/>
                  <a:pt x="9570" y="19903"/>
                </a:cubicBezTo>
                <a:cubicBezTo>
                  <a:pt x="9657" y="19984"/>
                  <a:pt x="9729" y="20008"/>
                  <a:pt x="9750" y="19961"/>
                </a:cubicBezTo>
                <a:cubicBezTo>
                  <a:pt x="9789" y="19871"/>
                  <a:pt x="10144" y="20058"/>
                  <a:pt x="10290" y="20245"/>
                </a:cubicBezTo>
                <a:cubicBezTo>
                  <a:pt x="10340" y="20310"/>
                  <a:pt x="10397" y="20340"/>
                  <a:pt x="10418" y="20311"/>
                </a:cubicBezTo>
                <a:cubicBezTo>
                  <a:pt x="10438" y="20283"/>
                  <a:pt x="10470" y="20317"/>
                  <a:pt x="10490" y="20390"/>
                </a:cubicBezTo>
                <a:cubicBezTo>
                  <a:pt x="10530" y="20536"/>
                  <a:pt x="10772" y="20572"/>
                  <a:pt x="10830" y="20439"/>
                </a:cubicBezTo>
                <a:cubicBezTo>
                  <a:pt x="10853" y="20385"/>
                  <a:pt x="10889" y="20382"/>
                  <a:pt x="10931" y="20431"/>
                </a:cubicBezTo>
                <a:cubicBezTo>
                  <a:pt x="10968" y="20473"/>
                  <a:pt x="11137" y="20530"/>
                  <a:pt x="11309" y="20559"/>
                </a:cubicBezTo>
                <a:cubicBezTo>
                  <a:pt x="11480" y="20587"/>
                  <a:pt x="11701" y="20626"/>
                  <a:pt x="11796" y="20641"/>
                </a:cubicBezTo>
                <a:cubicBezTo>
                  <a:pt x="11891" y="20657"/>
                  <a:pt x="12063" y="20742"/>
                  <a:pt x="12179" y="20835"/>
                </a:cubicBezTo>
                <a:cubicBezTo>
                  <a:pt x="12445" y="21047"/>
                  <a:pt x="12482" y="21047"/>
                  <a:pt x="12522" y="20831"/>
                </a:cubicBezTo>
                <a:cubicBezTo>
                  <a:pt x="12546" y="20700"/>
                  <a:pt x="12571" y="20681"/>
                  <a:pt x="12626" y="20744"/>
                </a:cubicBezTo>
                <a:cubicBezTo>
                  <a:pt x="12718" y="20850"/>
                  <a:pt x="12891" y="20833"/>
                  <a:pt x="13053" y="20703"/>
                </a:cubicBezTo>
                <a:cubicBezTo>
                  <a:pt x="13134" y="20639"/>
                  <a:pt x="13190" y="20630"/>
                  <a:pt x="13213" y="20683"/>
                </a:cubicBezTo>
                <a:cubicBezTo>
                  <a:pt x="13232" y="20727"/>
                  <a:pt x="13309" y="20765"/>
                  <a:pt x="13384" y="20765"/>
                </a:cubicBezTo>
                <a:cubicBezTo>
                  <a:pt x="13530" y="20765"/>
                  <a:pt x="13636" y="20970"/>
                  <a:pt x="13636" y="21244"/>
                </a:cubicBezTo>
                <a:cubicBezTo>
                  <a:pt x="13636" y="21404"/>
                  <a:pt x="13667" y="21406"/>
                  <a:pt x="14519" y="21400"/>
                </a:cubicBezTo>
                <a:cubicBezTo>
                  <a:pt x="15327" y="21395"/>
                  <a:pt x="15403" y="21381"/>
                  <a:pt x="15456" y="21240"/>
                </a:cubicBezTo>
                <a:cubicBezTo>
                  <a:pt x="15531" y="21042"/>
                  <a:pt x="15629" y="21042"/>
                  <a:pt x="15665" y="21240"/>
                </a:cubicBezTo>
                <a:cubicBezTo>
                  <a:pt x="15692" y="21386"/>
                  <a:pt x="15761" y="21395"/>
                  <a:pt x="16971" y="21396"/>
                </a:cubicBezTo>
                <a:cubicBezTo>
                  <a:pt x="17674" y="21397"/>
                  <a:pt x="18263" y="21416"/>
                  <a:pt x="18281" y="21442"/>
                </a:cubicBezTo>
                <a:cubicBezTo>
                  <a:pt x="18391" y="21599"/>
                  <a:pt x="18511" y="21389"/>
                  <a:pt x="18530" y="21004"/>
                </a:cubicBezTo>
                <a:lnTo>
                  <a:pt x="18550" y="20645"/>
                </a:lnTo>
                <a:lnTo>
                  <a:pt x="18847" y="20621"/>
                </a:lnTo>
                <a:lnTo>
                  <a:pt x="19145" y="20596"/>
                </a:lnTo>
                <a:lnTo>
                  <a:pt x="19145" y="19317"/>
                </a:lnTo>
                <a:cubicBezTo>
                  <a:pt x="19145" y="18089"/>
                  <a:pt x="19150" y="18034"/>
                  <a:pt x="19270" y="17914"/>
                </a:cubicBezTo>
                <a:cubicBezTo>
                  <a:pt x="19353" y="17832"/>
                  <a:pt x="19416" y="17816"/>
                  <a:pt x="19453" y="17869"/>
                </a:cubicBezTo>
                <a:cubicBezTo>
                  <a:pt x="19484" y="17913"/>
                  <a:pt x="19567" y="17947"/>
                  <a:pt x="19639" y="17947"/>
                </a:cubicBezTo>
                <a:cubicBezTo>
                  <a:pt x="19757" y="17947"/>
                  <a:pt x="19769" y="17912"/>
                  <a:pt x="19761" y="17596"/>
                </a:cubicBezTo>
                <a:cubicBezTo>
                  <a:pt x="19756" y="17404"/>
                  <a:pt x="19770" y="17206"/>
                  <a:pt x="19793" y="17155"/>
                </a:cubicBezTo>
                <a:cubicBezTo>
                  <a:pt x="19815" y="17104"/>
                  <a:pt x="19956" y="17064"/>
                  <a:pt x="20106" y="17064"/>
                </a:cubicBezTo>
                <a:lnTo>
                  <a:pt x="20382" y="17064"/>
                </a:lnTo>
                <a:lnTo>
                  <a:pt x="20379" y="16714"/>
                </a:lnTo>
                <a:cubicBezTo>
                  <a:pt x="20375" y="16244"/>
                  <a:pt x="20417" y="16177"/>
                  <a:pt x="20707" y="16177"/>
                </a:cubicBezTo>
                <a:lnTo>
                  <a:pt x="20954" y="16177"/>
                </a:lnTo>
                <a:lnTo>
                  <a:pt x="20980" y="15756"/>
                </a:lnTo>
                <a:cubicBezTo>
                  <a:pt x="20995" y="15524"/>
                  <a:pt x="21009" y="15178"/>
                  <a:pt x="21009" y="14989"/>
                </a:cubicBezTo>
                <a:cubicBezTo>
                  <a:pt x="21009" y="14463"/>
                  <a:pt x="21037" y="14407"/>
                  <a:pt x="21328" y="14407"/>
                </a:cubicBezTo>
                <a:lnTo>
                  <a:pt x="21586" y="14407"/>
                </a:lnTo>
                <a:lnTo>
                  <a:pt x="21592" y="13582"/>
                </a:lnTo>
                <a:cubicBezTo>
                  <a:pt x="21600" y="12477"/>
                  <a:pt x="21586" y="12212"/>
                  <a:pt x="21517" y="12093"/>
                </a:cubicBezTo>
                <a:cubicBezTo>
                  <a:pt x="21477" y="12024"/>
                  <a:pt x="21479" y="11960"/>
                  <a:pt x="21520" y="11890"/>
                </a:cubicBezTo>
                <a:cubicBezTo>
                  <a:pt x="21557" y="11827"/>
                  <a:pt x="21578" y="11147"/>
                  <a:pt x="21581" y="10083"/>
                </a:cubicBezTo>
                <a:lnTo>
                  <a:pt x="21586" y="8379"/>
                </a:lnTo>
                <a:lnTo>
                  <a:pt x="21290" y="8355"/>
                </a:lnTo>
                <a:lnTo>
                  <a:pt x="20991" y="8330"/>
                </a:lnTo>
                <a:lnTo>
                  <a:pt x="21012" y="7657"/>
                </a:lnTo>
                <a:cubicBezTo>
                  <a:pt x="21024" y="7213"/>
                  <a:pt x="21009" y="7001"/>
                  <a:pt x="20971" y="7034"/>
                </a:cubicBezTo>
                <a:cubicBezTo>
                  <a:pt x="20939" y="7062"/>
                  <a:pt x="20897" y="7049"/>
                  <a:pt x="20878" y="7006"/>
                </a:cubicBezTo>
                <a:cubicBezTo>
                  <a:pt x="20860" y="6962"/>
                  <a:pt x="20812" y="6946"/>
                  <a:pt x="20771" y="6968"/>
                </a:cubicBezTo>
                <a:cubicBezTo>
                  <a:pt x="20682" y="7017"/>
                  <a:pt x="20540" y="6799"/>
                  <a:pt x="20588" y="6688"/>
                </a:cubicBezTo>
                <a:cubicBezTo>
                  <a:pt x="20607" y="6645"/>
                  <a:pt x="20566" y="6599"/>
                  <a:pt x="20495" y="6585"/>
                </a:cubicBezTo>
                <a:cubicBezTo>
                  <a:pt x="20378" y="6561"/>
                  <a:pt x="20366" y="6522"/>
                  <a:pt x="20379" y="6143"/>
                </a:cubicBezTo>
                <a:lnTo>
                  <a:pt x="20394" y="5727"/>
                </a:lnTo>
                <a:lnTo>
                  <a:pt x="20106" y="5743"/>
                </a:lnTo>
                <a:cubicBezTo>
                  <a:pt x="19948" y="5753"/>
                  <a:pt x="19810" y="5741"/>
                  <a:pt x="19799" y="5714"/>
                </a:cubicBezTo>
                <a:cubicBezTo>
                  <a:pt x="19787" y="5687"/>
                  <a:pt x="19771" y="5482"/>
                  <a:pt x="19764" y="5260"/>
                </a:cubicBezTo>
                <a:lnTo>
                  <a:pt x="19749" y="4856"/>
                </a:lnTo>
                <a:lnTo>
                  <a:pt x="19465" y="4839"/>
                </a:lnTo>
                <a:cubicBezTo>
                  <a:pt x="19307" y="4829"/>
                  <a:pt x="19166" y="4802"/>
                  <a:pt x="19151" y="4782"/>
                </a:cubicBezTo>
                <a:cubicBezTo>
                  <a:pt x="19137" y="4761"/>
                  <a:pt x="19132" y="4569"/>
                  <a:pt x="19140" y="4357"/>
                </a:cubicBezTo>
                <a:lnTo>
                  <a:pt x="19151" y="3973"/>
                </a:lnTo>
                <a:lnTo>
                  <a:pt x="18571" y="3961"/>
                </a:lnTo>
                <a:cubicBezTo>
                  <a:pt x="18251" y="3954"/>
                  <a:pt x="17970" y="3920"/>
                  <a:pt x="17947" y="3886"/>
                </a:cubicBezTo>
                <a:cubicBezTo>
                  <a:pt x="17923" y="3853"/>
                  <a:pt x="17896" y="3657"/>
                  <a:pt x="17889" y="3453"/>
                </a:cubicBezTo>
                <a:lnTo>
                  <a:pt x="17877" y="3082"/>
                </a:lnTo>
                <a:lnTo>
                  <a:pt x="17218" y="3078"/>
                </a:lnTo>
                <a:cubicBezTo>
                  <a:pt x="16854" y="3076"/>
                  <a:pt x="16529" y="3111"/>
                  <a:pt x="16490" y="3156"/>
                </a:cubicBezTo>
                <a:cubicBezTo>
                  <a:pt x="16441" y="3212"/>
                  <a:pt x="16393" y="3211"/>
                  <a:pt x="16336" y="3144"/>
                </a:cubicBezTo>
                <a:cubicBezTo>
                  <a:pt x="16274" y="3071"/>
                  <a:pt x="16183" y="3066"/>
                  <a:pt x="15982" y="3127"/>
                </a:cubicBezTo>
                <a:cubicBezTo>
                  <a:pt x="15833" y="3172"/>
                  <a:pt x="15685" y="3182"/>
                  <a:pt x="15654" y="3148"/>
                </a:cubicBezTo>
                <a:cubicBezTo>
                  <a:pt x="15622" y="3114"/>
                  <a:pt x="15470" y="3100"/>
                  <a:pt x="15314" y="3115"/>
                </a:cubicBezTo>
                <a:cubicBezTo>
                  <a:pt x="15158" y="3130"/>
                  <a:pt x="14979" y="3142"/>
                  <a:pt x="14919" y="3144"/>
                </a:cubicBezTo>
                <a:cubicBezTo>
                  <a:pt x="14860" y="3146"/>
                  <a:pt x="14740" y="3032"/>
                  <a:pt x="14649" y="2892"/>
                </a:cubicBezTo>
                <a:cubicBezTo>
                  <a:pt x="14559" y="2752"/>
                  <a:pt x="14470" y="2660"/>
                  <a:pt x="14452" y="2686"/>
                </a:cubicBezTo>
                <a:cubicBezTo>
                  <a:pt x="14391" y="2772"/>
                  <a:pt x="14205" y="2573"/>
                  <a:pt x="14205" y="2422"/>
                </a:cubicBezTo>
                <a:cubicBezTo>
                  <a:pt x="14205" y="2330"/>
                  <a:pt x="14169" y="2275"/>
                  <a:pt x="14110" y="2281"/>
                </a:cubicBezTo>
                <a:cubicBezTo>
                  <a:pt x="14055" y="2288"/>
                  <a:pt x="13977" y="2195"/>
                  <a:pt x="13933" y="2067"/>
                </a:cubicBezTo>
                <a:cubicBezTo>
                  <a:pt x="13890" y="1942"/>
                  <a:pt x="13820" y="1826"/>
                  <a:pt x="13776" y="1807"/>
                </a:cubicBezTo>
                <a:cubicBezTo>
                  <a:pt x="13507" y="1689"/>
                  <a:pt x="13509" y="1690"/>
                  <a:pt x="13581" y="1568"/>
                </a:cubicBezTo>
                <a:cubicBezTo>
                  <a:pt x="13637" y="1472"/>
                  <a:pt x="13632" y="1443"/>
                  <a:pt x="13558" y="1403"/>
                </a:cubicBezTo>
                <a:cubicBezTo>
                  <a:pt x="13508" y="1375"/>
                  <a:pt x="13430" y="1374"/>
                  <a:pt x="13384" y="1399"/>
                </a:cubicBezTo>
                <a:cubicBezTo>
                  <a:pt x="13338" y="1423"/>
                  <a:pt x="13287" y="1409"/>
                  <a:pt x="13268" y="1366"/>
                </a:cubicBezTo>
                <a:cubicBezTo>
                  <a:pt x="13249" y="1322"/>
                  <a:pt x="13210" y="1305"/>
                  <a:pt x="13184" y="1328"/>
                </a:cubicBezTo>
                <a:cubicBezTo>
                  <a:pt x="13157" y="1352"/>
                  <a:pt x="13053" y="1262"/>
                  <a:pt x="12951" y="1130"/>
                </a:cubicBezTo>
                <a:cubicBezTo>
                  <a:pt x="12850" y="999"/>
                  <a:pt x="12720" y="884"/>
                  <a:pt x="12661" y="870"/>
                </a:cubicBezTo>
                <a:cubicBezTo>
                  <a:pt x="12603" y="857"/>
                  <a:pt x="12556" y="809"/>
                  <a:pt x="12560" y="767"/>
                </a:cubicBezTo>
                <a:cubicBezTo>
                  <a:pt x="12570" y="650"/>
                  <a:pt x="12337" y="542"/>
                  <a:pt x="11991" y="503"/>
                </a:cubicBezTo>
                <a:cubicBezTo>
                  <a:pt x="11819" y="484"/>
                  <a:pt x="11603" y="420"/>
                  <a:pt x="11509" y="359"/>
                </a:cubicBezTo>
                <a:cubicBezTo>
                  <a:pt x="11415" y="298"/>
                  <a:pt x="11287" y="255"/>
                  <a:pt x="11224" y="264"/>
                </a:cubicBezTo>
                <a:cubicBezTo>
                  <a:pt x="11140" y="277"/>
                  <a:pt x="11115" y="240"/>
                  <a:pt x="11129" y="120"/>
                </a:cubicBezTo>
                <a:cubicBezTo>
                  <a:pt x="11138" y="41"/>
                  <a:pt x="11143" y="1"/>
                  <a:pt x="11135" y="0"/>
                </a:cubicBezTo>
                <a:close/>
                <a:moveTo>
                  <a:pt x="14115" y="1390"/>
                </a:moveTo>
                <a:cubicBezTo>
                  <a:pt x="14097" y="1417"/>
                  <a:pt x="14100" y="1483"/>
                  <a:pt x="14124" y="1539"/>
                </a:cubicBezTo>
                <a:cubicBezTo>
                  <a:pt x="14160" y="1621"/>
                  <a:pt x="14175" y="1621"/>
                  <a:pt x="14194" y="1539"/>
                </a:cubicBezTo>
                <a:cubicBezTo>
                  <a:pt x="14221" y="1422"/>
                  <a:pt x="14166" y="1318"/>
                  <a:pt x="14115" y="1390"/>
                </a:cubicBezTo>
                <a:close/>
                <a:moveTo>
                  <a:pt x="14731" y="2426"/>
                </a:moveTo>
                <a:cubicBezTo>
                  <a:pt x="14722" y="2423"/>
                  <a:pt x="14720" y="2448"/>
                  <a:pt x="14719" y="2500"/>
                </a:cubicBezTo>
                <a:cubicBezTo>
                  <a:pt x="14718" y="2570"/>
                  <a:pt x="14733" y="2652"/>
                  <a:pt x="14754" y="2682"/>
                </a:cubicBezTo>
                <a:cubicBezTo>
                  <a:pt x="14823" y="2780"/>
                  <a:pt x="14841" y="2670"/>
                  <a:pt x="14780" y="2521"/>
                </a:cubicBezTo>
                <a:cubicBezTo>
                  <a:pt x="14755" y="2460"/>
                  <a:pt x="14740" y="2429"/>
                  <a:pt x="14731" y="2426"/>
                </a:cubicBezTo>
                <a:close/>
                <a:moveTo>
                  <a:pt x="20782" y="6626"/>
                </a:moveTo>
                <a:cubicBezTo>
                  <a:pt x="20737" y="6652"/>
                  <a:pt x="20748" y="6672"/>
                  <a:pt x="20814" y="6675"/>
                </a:cubicBezTo>
                <a:cubicBezTo>
                  <a:pt x="20874" y="6679"/>
                  <a:pt x="20909" y="6657"/>
                  <a:pt x="20890" y="6630"/>
                </a:cubicBezTo>
                <a:cubicBezTo>
                  <a:pt x="20871" y="6603"/>
                  <a:pt x="20823" y="6603"/>
                  <a:pt x="20782" y="6626"/>
                </a:cubicBezTo>
                <a:close/>
                <a:moveTo>
                  <a:pt x="1080" y="21355"/>
                </a:moveTo>
                <a:cubicBezTo>
                  <a:pt x="1035" y="21381"/>
                  <a:pt x="1049" y="21397"/>
                  <a:pt x="1115" y="21400"/>
                </a:cubicBezTo>
                <a:cubicBezTo>
                  <a:pt x="1175" y="21404"/>
                  <a:pt x="1206" y="21386"/>
                  <a:pt x="1188" y="21359"/>
                </a:cubicBezTo>
                <a:cubicBezTo>
                  <a:pt x="1169" y="21332"/>
                  <a:pt x="1121" y="21332"/>
                  <a:pt x="1080" y="2135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21" name="Shape 121"/>
          <p:cNvSpPr/>
          <p:nvPr>
            <p:ph type="ctrTitle"/>
          </p:nvPr>
        </p:nvSpPr>
        <p:spPr>
          <a:xfrm>
            <a:off x="2638460" y="-9947632"/>
            <a:ext cx="19107080" cy="13716001"/>
          </a:xfrm>
          <a:prstGeom prst="rect">
            <a:avLst/>
          </a:prstGeom>
        </p:spPr>
        <p:txBody>
          <a:bodyPr/>
          <a:lstStyle/>
          <a:p>
            <a:pPr>
              <a:defRPr sz="20400">
                <a:latin typeface="Thunder Lord"/>
                <a:ea typeface="Thunder Lord"/>
                <a:cs typeface="Thunder Lord"/>
                <a:sym typeface="Thunder Lord"/>
              </a:defRPr>
            </a:pPr>
          </a:p>
          <a:p>
            <a:pPr>
              <a:defRPr sz="20400">
                <a:latin typeface="Thunder Lord"/>
                <a:ea typeface="Thunder Lord"/>
                <a:cs typeface="Thunder Lord"/>
                <a:sym typeface="Thunder Lord"/>
              </a:defRPr>
            </a:pPr>
            <a:r>
              <a:t>FILM STUDIES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body" sz="half" idx="4294967295"/>
          </p:nvPr>
        </p:nvSpPr>
        <p:spPr>
          <a:xfrm>
            <a:off x="675326" y="-910347"/>
            <a:ext cx="14369522" cy="8984372"/>
          </a:xfrm>
          <a:prstGeom prst="rect">
            <a:avLst/>
          </a:prstGeom>
        </p:spPr>
        <p:txBody>
          <a:bodyPr/>
          <a:lstStyle/>
          <a:p>
            <a:pPr marL="1128889" indent="-1128889">
              <a:spcBef>
                <a:spcPts val="2500"/>
              </a:spcBef>
              <a:buSzPct val="100000"/>
              <a:buAutoNum type="arabicPeriod" startAt="1"/>
              <a:defRPr b="1" sz="5100">
                <a:latin typeface="Helvetica"/>
                <a:ea typeface="Helvetica"/>
                <a:cs typeface="Helvetica"/>
                <a:sym typeface="Helvetica"/>
              </a:defRPr>
            </a:pPr>
            <a:r>
              <a:t>What is the purpose of cinema?</a:t>
            </a:r>
          </a:p>
          <a:p>
            <a:pPr marL="1128889" indent="-1128889">
              <a:spcBef>
                <a:spcPts val="2500"/>
              </a:spcBef>
              <a:buSzPct val="100000"/>
              <a:buAutoNum type="arabicPeriod" startAt="1"/>
              <a:defRPr b="1" sz="5100">
                <a:latin typeface="Helvetica"/>
                <a:ea typeface="Helvetica"/>
                <a:cs typeface="Helvetica"/>
                <a:sym typeface="Helvetica"/>
              </a:defRPr>
            </a:pPr>
            <a:r>
              <a:t>Why do people go to the cinema?</a:t>
            </a:r>
          </a:p>
          <a:p>
            <a:pPr marL="1128889" indent="-1128889">
              <a:spcBef>
                <a:spcPts val="2500"/>
              </a:spcBef>
              <a:buSzPct val="100000"/>
              <a:buAutoNum type="arabicPeriod" startAt="1"/>
              <a:defRPr b="1" sz="5100">
                <a:latin typeface="Helvetica"/>
                <a:ea typeface="Helvetica"/>
                <a:cs typeface="Helvetica"/>
                <a:sym typeface="Helvetica"/>
              </a:defRPr>
            </a:pPr>
            <a:r>
              <a:t>What role, if any, does cinema serve in society today?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est-action-movies-2014-hobbit-there-back-agai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5943" y="2476968"/>
            <a:ext cx="3991522" cy="2168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film-noir-3.jpg"/>
          <p:cNvPicPr>
            <a:picLocks noChangeAspect="1"/>
          </p:cNvPicPr>
          <p:nvPr/>
        </p:nvPicPr>
        <p:blipFill>
          <a:blip r:embed="rId3">
            <a:extLst/>
          </a:blip>
          <a:srcRect l="0" t="3949" r="7057" b="18173"/>
          <a:stretch>
            <a:fillRect/>
          </a:stretch>
        </p:blipFill>
        <p:spPr>
          <a:xfrm>
            <a:off x="2661369" y="7150628"/>
            <a:ext cx="4080721" cy="22795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risone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12946" y="4758090"/>
            <a:ext cx="4177516" cy="227965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2349264" y="539329"/>
            <a:ext cx="7190538" cy="145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10300">
                <a:latin typeface="PRIMETIME"/>
                <a:ea typeface="PRIMETIME"/>
                <a:cs typeface="PRIMETIME"/>
                <a:sym typeface="PRIMETIME"/>
              </a:defRPr>
            </a:lvl1pPr>
          </a:lstStyle>
          <a:p>
            <a:pPr/>
            <a:r>
              <a:t>Lighting  </a:t>
            </a:r>
          </a:p>
        </p:txBody>
      </p:sp>
      <p:sp>
        <p:nvSpPr>
          <p:cNvPr id="129" name="Shape 129"/>
          <p:cNvSpPr/>
          <p:nvPr/>
        </p:nvSpPr>
        <p:spPr>
          <a:xfrm>
            <a:off x="2421803" y="9806169"/>
            <a:ext cx="5470386" cy="145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10300">
                <a:latin typeface="PRIMETIME"/>
                <a:ea typeface="PRIMETIME"/>
                <a:cs typeface="PRIMETIME"/>
                <a:sym typeface="PRIMETIME"/>
              </a:defRPr>
            </a:lvl1pPr>
          </a:lstStyle>
          <a:p>
            <a:pPr/>
            <a:r>
              <a:t>Color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-1592027" y="541627"/>
            <a:ext cx="27568055" cy="145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0300">
                <a:latin typeface="PRIMETIME"/>
                <a:ea typeface="PRIMETIME"/>
                <a:cs typeface="PRIMETIME"/>
                <a:sym typeface="PRIMETIME"/>
              </a:defRPr>
            </a:pPr>
            <a:r>
              <a:t>Pre-Production </a:t>
            </a:r>
            <a:r>
              <a:rPr sz="6000">
                <a:solidFill>
                  <a:schemeClr val="accent4"/>
                </a:solidFill>
              </a:rPr>
              <a:t>reflection</a:t>
            </a:r>
          </a:p>
        </p:txBody>
      </p:sp>
      <p:sp>
        <p:nvSpPr>
          <p:cNvPr id="132" name="Shape 132"/>
          <p:cNvSpPr/>
          <p:nvPr/>
        </p:nvSpPr>
        <p:spPr>
          <a:xfrm>
            <a:off x="3571742" y="2907693"/>
            <a:ext cx="16825070" cy="3571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l">
              <a:defRPr b="1" sz="4500">
                <a:latin typeface="Helvetica"/>
                <a:ea typeface="Helvetica"/>
                <a:cs typeface="Helvetica"/>
                <a:sym typeface="Helvetica"/>
              </a:defRPr>
            </a:pPr>
            <a:r>
              <a:t>What have you done?  </a:t>
            </a:r>
          </a:p>
          <a:p>
            <a:pPr algn="l">
              <a:defRPr b="1" sz="4500">
                <a:latin typeface="Helvetica"/>
                <a:ea typeface="Helvetica"/>
                <a:cs typeface="Helvetica"/>
                <a:sym typeface="Helvetica"/>
              </a:defRPr>
            </a:pPr>
            <a:r>
              <a:t>What did you do well, and what did you have problems with?</a:t>
            </a:r>
          </a:p>
          <a:p>
            <a:pPr algn="l">
              <a:defRPr b="1" sz="4500">
                <a:latin typeface="Helvetica"/>
                <a:ea typeface="Helvetica"/>
                <a:cs typeface="Helvetica"/>
                <a:sym typeface="Helvetica"/>
              </a:defRPr>
            </a:pPr>
            <a:r>
              <a:t>How did you resolve problems?</a:t>
            </a:r>
          </a:p>
          <a:p>
            <a:pPr algn="l">
              <a:defRPr b="1" sz="4500">
                <a:latin typeface="Helvetica"/>
                <a:ea typeface="Helvetica"/>
                <a:cs typeface="Helvetica"/>
                <a:sym typeface="Helvetica"/>
              </a:defRPr>
            </a:pPr>
            <a:r>
              <a:t>What will you do next?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-2748510" y="644426"/>
            <a:ext cx="27568055" cy="145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0300">
                <a:latin typeface="PRIMETIME"/>
                <a:ea typeface="PRIMETIME"/>
                <a:cs typeface="PRIMETIME"/>
                <a:sym typeface="PRIMETIME"/>
              </a:defRPr>
            </a:pPr>
            <a:r>
              <a:t>Production </a:t>
            </a:r>
            <a:r>
              <a:rPr sz="6000">
                <a:solidFill>
                  <a:schemeClr val="accent4"/>
                </a:solidFill>
              </a:rPr>
              <a:t>formative assessment </a:t>
            </a:r>
          </a:p>
        </p:txBody>
      </p:sp>
      <p:pic>
        <p:nvPicPr>
          <p:cNvPr id="135" name="movie-mount-turns-your-ipad-2-into-a-serious-video-making-machin (1).jpg"/>
          <p:cNvPicPr>
            <a:picLocks noChangeAspect="1"/>
          </p:cNvPicPr>
          <p:nvPr/>
        </p:nvPicPr>
        <p:blipFill>
          <a:blip r:embed="rId2">
            <a:extLst/>
          </a:blip>
          <a:srcRect l="26023" t="6474" r="12920" b="0"/>
          <a:stretch>
            <a:fillRect/>
          </a:stretch>
        </p:blipFill>
        <p:spPr>
          <a:xfrm>
            <a:off x="13292582" y="2850513"/>
            <a:ext cx="9369948" cy="10764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569" fill="norm" stroke="1" extrusionOk="0">
                <a:moveTo>
                  <a:pt x="15475" y="0"/>
                </a:moveTo>
                <a:cubicBezTo>
                  <a:pt x="15243" y="0"/>
                  <a:pt x="15076" y="32"/>
                  <a:pt x="14948" y="100"/>
                </a:cubicBezTo>
                <a:cubicBezTo>
                  <a:pt x="14762" y="199"/>
                  <a:pt x="14757" y="199"/>
                  <a:pt x="14522" y="100"/>
                </a:cubicBezTo>
                <a:cubicBezTo>
                  <a:pt x="14264" y="-8"/>
                  <a:pt x="13846" y="-31"/>
                  <a:pt x="13599" y="50"/>
                </a:cubicBezTo>
                <a:cubicBezTo>
                  <a:pt x="13515" y="79"/>
                  <a:pt x="13380" y="166"/>
                  <a:pt x="13299" y="244"/>
                </a:cubicBezTo>
                <a:cubicBezTo>
                  <a:pt x="13110" y="428"/>
                  <a:pt x="12776" y="1025"/>
                  <a:pt x="12651" y="1405"/>
                </a:cubicBezTo>
                <a:cubicBezTo>
                  <a:pt x="12543" y="1733"/>
                  <a:pt x="12540" y="1734"/>
                  <a:pt x="11587" y="2057"/>
                </a:cubicBezTo>
                <a:cubicBezTo>
                  <a:pt x="11392" y="2123"/>
                  <a:pt x="11152" y="2206"/>
                  <a:pt x="11054" y="2241"/>
                </a:cubicBezTo>
                <a:cubicBezTo>
                  <a:pt x="10957" y="2277"/>
                  <a:pt x="10610" y="2403"/>
                  <a:pt x="10285" y="2521"/>
                </a:cubicBezTo>
                <a:cubicBezTo>
                  <a:pt x="9960" y="2639"/>
                  <a:pt x="9614" y="2768"/>
                  <a:pt x="9517" y="2807"/>
                </a:cubicBezTo>
                <a:cubicBezTo>
                  <a:pt x="9367" y="2866"/>
                  <a:pt x="9320" y="2866"/>
                  <a:pt x="9216" y="2807"/>
                </a:cubicBezTo>
                <a:cubicBezTo>
                  <a:pt x="9081" y="2730"/>
                  <a:pt x="8937" y="2774"/>
                  <a:pt x="8966" y="2883"/>
                </a:cubicBezTo>
                <a:cubicBezTo>
                  <a:pt x="8994" y="2991"/>
                  <a:pt x="8714" y="3093"/>
                  <a:pt x="8478" y="3060"/>
                </a:cubicBezTo>
                <a:cubicBezTo>
                  <a:pt x="8295" y="3035"/>
                  <a:pt x="8258" y="3048"/>
                  <a:pt x="8185" y="3167"/>
                </a:cubicBezTo>
                <a:cubicBezTo>
                  <a:pt x="8087" y="3325"/>
                  <a:pt x="8009" y="3363"/>
                  <a:pt x="7179" y="3655"/>
                </a:cubicBezTo>
                <a:cubicBezTo>
                  <a:pt x="6838" y="3776"/>
                  <a:pt x="6505" y="3927"/>
                  <a:pt x="6440" y="3991"/>
                </a:cubicBezTo>
                <a:cubicBezTo>
                  <a:pt x="6375" y="4055"/>
                  <a:pt x="6099" y="4189"/>
                  <a:pt x="5826" y="4290"/>
                </a:cubicBezTo>
                <a:cubicBezTo>
                  <a:pt x="5435" y="4434"/>
                  <a:pt x="5304" y="4462"/>
                  <a:pt x="5214" y="4420"/>
                </a:cubicBezTo>
                <a:cubicBezTo>
                  <a:pt x="5054" y="4346"/>
                  <a:pt x="4851" y="4401"/>
                  <a:pt x="4612" y="4584"/>
                </a:cubicBezTo>
                <a:cubicBezTo>
                  <a:pt x="4039" y="5021"/>
                  <a:pt x="3759" y="5952"/>
                  <a:pt x="4048" y="6455"/>
                </a:cubicBezTo>
                <a:lnTo>
                  <a:pt x="4170" y="6667"/>
                </a:lnTo>
                <a:lnTo>
                  <a:pt x="3958" y="8108"/>
                </a:lnTo>
                <a:cubicBezTo>
                  <a:pt x="3842" y="8900"/>
                  <a:pt x="3691" y="9907"/>
                  <a:pt x="3625" y="10346"/>
                </a:cubicBezTo>
                <a:cubicBezTo>
                  <a:pt x="3558" y="10785"/>
                  <a:pt x="3497" y="11237"/>
                  <a:pt x="3489" y="11350"/>
                </a:cubicBezTo>
                <a:cubicBezTo>
                  <a:pt x="3476" y="11556"/>
                  <a:pt x="3476" y="11556"/>
                  <a:pt x="3154" y="11612"/>
                </a:cubicBezTo>
                <a:cubicBezTo>
                  <a:pt x="2977" y="11643"/>
                  <a:pt x="2673" y="11736"/>
                  <a:pt x="2477" y="11818"/>
                </a:cubicBezTo>
                <a:lnTo>
                  <a:pt x="2122" y="11968"/>
                </a:lnTo>
                <a:lnTo>
                  <a:pt x="2125" y="12225"/>
                </a:lnTo>
                <a:cubicBezTo>
                  <a:pt x="2127" y="12433"/>
                  <a:pt x="2192" y="12594"/>
                  <a:pt x="2465" y="13063"/>
                </a:cubicBezTo>
                <a:cubicBezTo>
                  <a:pt x="3164" y="14269"/>
                  <a:pt x="3928" y="15084"/>
                  <a:pt x="4696" y="15443"/>
                </a:cubicBezTo>
                <a:cubicBezTo>
                  <a:pt x="5053" y="15609"/>
                  <a:pt x="5118" y="15622"/>
                  <a:pt x="5612" y="15622"/>
                </a:cubicBezTo>
                <a:cubicBezTo>
                  <a:pt x="5905" y="15623"/>
                  <a:pt x="6209" y="15611"/>
                  <a:pt x="6287" y="15597"/>
                </a:cubicBezTo>
                <a:cubicBezTo>
                  <a:pt x="6418" y="15573"/>
                  <a:pt x="6436" y="15595"/>
                  <a:pt x="6500" y="15839"/>
                </a:cubicBezTo>
                <a:cubicBezTo>
                  <a:pt x="6538" y="15985"/>
                  <a:pt x="6613" y="16163"/>
                  <a:pt x="6666" y="16233"/>
                </a:cubicBezTo>
                <a:lnTo>
                  <a:pt x="6762" y="16361"/>
                </a:lnTo>
                <a:lnTo>
                  <a:pt x="6098" y="16743"/>
                </a:lnTo>
                <a:lnTo>
                  <a:pt x="5435" y="17125"/>
                </a:lnTo>
                <a:lnTo>
                  <a:pt x="5271" y="17020"/>
                </a:lnTo>
                <a:cubicBezTo>
                  <a:pt x="5121" y="16924"/>
                  <a:pt x="5083" y="16920"/>
                  <a:pt x="4827" y="16980"/>
                </a:cubicBezTo>
                <a:cubicBezTo>
                  <a:pt x="4472" y="17063"/>
                  <a:pt x="3171" y="17606"/>
                  <a:pt x="2477" y="17961"/>
                </a:cubicBezTo>
                <a:cubicBezTo>
                  <a:pt x="1308" y="18560"/>
                  <a:pt x="121" y="19338"/>
                  <a:pt x="30" y="19563"/>
                </a:cubicBezTo>
                <a:cubicBezTo>
                  <a:pt x="8" y="19620"/>
                  <a:pt x="-2" y="19685"/>
                  <a:pt x="0" y="19755"/>
                </a:cubicBezTo>
                <a:cubicBezTo>
                  <a:pt x="15" y="20247"/>
                  <a:pt x="585" y="21001"/>
                  <a:pt x="1015" y="21002"/>
                </a:cubicBezTo>
                <a:cubicBezTo>
                  <a:pt x="1508" y="21003"/>
                  <a:pt x="4089" y="19498"/>
                  <a:pt x="5238" y="18538"/>
                </a:cubicBezTo>
                <a:cubicBezTo>
                  <a:pt x="5745" y="18115"/>
                  <a:pt x="5771" y="18083"/>
                  <a:pt x="5780" y="17863"/>
                </a:cubicBezTo>
                <a:lnTo>
                  <a:pt x="5790" y="17630"/>
                </a:lnTo>
                <a:lnTo>
                  <a:pt x="6607" y="17151"/>
                </a:lnTo>
                <a:cubicBezTo>
                  <a:pt x="7262" y="16766"/>
                  <a:pt x="7440" y="16683"/>
                  <a:pt x="7507" y="16731"/>
                </a:cubicBezTo>
                <a:cubicBezTo>
                  <a:pt x="7553" y="16764"/>
                  <a:pt x="7704" y="16821"/>
                  <a:pt x="7844" y="16857"/>
                </a:cubicBezTo>
                <a:lnTo>
                  <a:pt x="8097" y="16922"/>
                </a:lnTo>
                <a:lnTo>
                  <a:pt x="8073" y="19245"/>
                </a:lnTo>
                <a:lnTo>
                  <a:pt x="8049" y="21569"/>
                </a:lnTo>
                <a:lnTo>
                  <a:pt x="9308" y="21569"/>
                </a:lnTo>
                <a:lnTo>
                  <a:pt x="9324" y="19245"/>
                </a:lnTo>
                <a:lnTo>
                  <a:pt x="9339" y="16920"/>
                </a:lnTo>
                <a:lnTo>
                  <a:pt x="9575" y="16847"/>
                </a:lnTo>
                <a:cubicBezTo>
                  <a:pt x="9705" y="16807"/>
                  <a:pt x="10069" y="16770"/>
                  <a:pt x="10383" y="16765"/>
                </a:cubicBezTo>
                <a:cubicBezTo>
                  <a:pt x="11044" y="16754"/>
                  <a:pt x="11131" y="16712"/>
                  <a:pt x="11359" y="16292"/>
                </a:cubicBezTo>
                <a:cubicBezTo>
                  <a:pt x="11491" y="16050"/>
                  <a:pt x="11499" y="15981"/>
                  <a:pt x="11494" y="15116"/>
                </a:cubicBezTo>
                <a:cubicBezTo>
                  <a:pt x="11488" y="14246"/>
                  <a:pt x="11494" y="14191"/>
                  <a:pt x="11613" y="14081"/>
                </a:cubicBezTo>
                <a:cubicBezTo>
                  <a:pt x="11775" y="13932"/>
                  <a:pt x="11827" y="13652"/>
                  <a:pt x="11737" y="13415"/>
                </a:cubicBezTo>
                <a:cubicBezTo>
                  <a:pt x="11648" y="13180"/>
                  <a:pt x="11543" y="13132"/>
                  <a:pt x="11091" y="13121"/>
                </a:cubicBezTo>
                <a:cubicBezTo>
                  <a:pt x="10705" y="13111"/>
                  <a:pt x="10542" y="13029"/>
                  <a:pt x="10660" y="12905"/>
                </a:cubicBezTo>
                <a:cubicBezTo>
                  <a:pt x="10695" y="12868"/>
                  <a:pt x="10710" y="12791"/>
                  <a:pt x="10692" y="12733"/>
                </a:cubicBezTo>
                <a:cubicBezTo>
                  <a:pt x="10670" y="12659"/>
                  <a:pt x="10705" y="12603"/>
                  <a:pt x="10813" y="12542"/>
                </a:cubicBezTo>
                <a:cubicBezTo>
                  <a:pt x="10897" y="12494"/>
                  <a:pt x="10966" y="12409"/>
                  <a:pt x="10966" y="12352"/>
                </a:cubicBezTo>
                <a:cubicBezTo>
                  <a:pt x="10966" y="12218"/>
                  <a:pt x="10988" y="12212"/>
                  <a:pt x="11794" y="12158"/>
                </a:cubicBezTo>
                <a:cubicBezTo>
                  <a:pt x="12336" y="12122"/>
                  <a:pt x="12493" y="12127"/>
                  <a:pt x="12568" y="12182"/>
                </a:cubicBezTo>
                <a:cubicBezTo>
                  <a:pt x="12700" y="12280"/>
                  <a:pt x="13205" y="12267"/>
                  <a:pt x="13450" y="12161"/>
                </a:cubicBezTo>
                <a:cubicBezTo>
                  <a:pt x="13780" y="12018"/>
                  <a:pt x="13900" y="11748"/>
                  <a:pt x="13943" y="11058"/>
                </a:cubicBezTo>
                <a:cubicBezTo>
                  <a:pt x="13963" y="10737"/>
                  <a:pt x="14025" y="9749"/>
                  <a:pt x="14081" y="8862"/>
                </a:cubicBezTo>
                <a:cubicBezTo>
                  <a:pt x="14152" y="7724"/>
                  <a:pt x="14164" y="7224"/>
                  <a:pt x="14120" y="7163"/>
                </a:cubicBezTo>
                <a:cubicBezTo>
                  <a:pt x="14043" y="7056"/>
                  <a:pt x="14111" y="5889"/>
                  <a:pt x="14203" y="5739"/>
                </a:cubicBezTo>
                <a:cubicBezTo>
                  <a:pt x="14238" y="5683"/>
                  <a:pt x="14285" y="5347"/>
                  <a:pt x="14309" y="4993"/>
                </a:cubicBezTo>
                <a:lnTo>
                  <a:pt x="14353" y="4349"/>
                </a:lnTo>
                <a:lnTo>
                  <a:pt x="14767" y="3937"/>
                </a:lnTo>
                <a:cubicBezTo>
                  <a:pt x="14994" y="3711"/>
                  <a:pt x="15231" y="3429"/>
                  <a:pt x="15293" y="3311"/>
                </a:cubicBezTo>
                <a:cubicBezTo>
                  <a:pt x="15377" y="3149"/>
                  <a:pt x="15453" y="3082"/>
                  <a:pt x="15607" y="3037"/>
                </a:cubicBezTo>
                <a:cubicBezTo>
                  <a:pt x="15720" y="3005"/>
                  <a:pt x="15859" y="2925"/>
                  <a:pt x="15918" y="2859"/>
                </a:cubicBezTo>
                <a:cubicBezTo>
                  <a:pt x="15976" y="2794"/>
                  <a:pt x="16145" y="2680"/>
                  <a:pt x="16294" y="2606"/>
                </a:cubicBezTo>
                <a:lnTo>
                  <a:pt x="16564" y="2471"/>
                </a:lnTo>
                <a:lnTo>
                  <a:pt x="16882" y="2677"/>
                </a:lnTo>
                <a:cubicBezTo>
                  <a:pt x="17150" y="2851"/>
                  <a:pt x="17215" y="2927"/>
                  <a:pt x="17299" y="3163"/>
                </a:cubicBezTo>
                <a:cubicBezTo>
                  <a:pt x="17443" y="3568"/>
                  <a:pt x="17700" y="3816"/>
                  <a:pt x="18535" y="4357"/>
                </a:cubicBezTo>
                <a:cubicBezTo>
                  <a:pt x="19515" y="4991"/>
                  <a:pt x="19862" y="5150"/>
                  <a:pt x="20270" y="5154"/>
                </a:cubicBezTo>
                <a:cubicBezTo>
                  <a:pt x="20991" y="5162"/>
                  <a:pt x="21594" y="4637"/>
                  <a:pt x="21598" y="4075"/>
                </a:cubicBezTo>
                <a:cubicBezTo>
                  <a:pt x="21598" y="3995"/>
                  <a:pt x="21586" y="3914"/>
                  <a:pt x="21561" y="3833"/>
                </a:cubicBezTo>
                <a:cubicBezTo>
                  <a:pt x="21468" y="3539"/>
                  <a:pt x="21298" y="3366"/>
                  <a:pt x="20506" y="2753"/>
                </a:cubicBezTo>
                <a:cubicBezTo>
                  <a:pt x="19642" y="2086"/>
                  <a:pt x="19159" y="1843"/>
                  <a:pt x="18631" y="1809"/>
                </a:cubicBezTo>
                <a:cubicBezTo>
                  <a:pt x="18280" y="1787"/>
                  <a:pt x="18270" y="1782"/>
                  <a:pt x="17572" y="1266"/>
                </a:cubicBezTo>
                <a:cubicBezTo>
                  <a:pt x="17185" y="980"/>
                  <a:pt x="16798" y="700"/>
                  <a:pt x="16712" y="644"/>
                </a:cubicBezTo>
                <a:cubicBezTo>
                  <a:pt x="16626" y="588"/>
                  <a:pt x="16388" y="420"/>
                  <a:pt x="16185" y="271"/>
                </a:cubicBezTo>
                <a:cubicBezTo>
                  <a:pt x="15832" y="12"/>
                  <a:pt x="15798" y="-1"/>
                  <a:pt x="15475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